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GAZ</a:t>
            </a:r>
            <a:r>
              <a:rPr lang="ru-RU" sz="1600" dirty="0" smtClean="0"/>
              <a:t> 5</a:t>
            </a:r>
            <a:r>
              <a:rPr lang="en-US" sz="1600" dirty="0" smtClean="0"/>
              <a:t>308 </a:t>
            </a:r>
            <a:r>
              <a:rPr lang="uz-Cyrl-UZ" sz="1600" dirty="0" smtClean="0"/>
              <a:t> </a:t>
            </a:r>
            <a:r>
              <a:rPr lang="en-US" sz="1600" dirty="0" smtClean="0"/>
              <a:t> </a:t>
            </a:r>
            <a:r>
              <a:rPr lang="uz-Cyrl-UZ" sz="1600" dirty="0" smtClean="0"/>
              <a:t>   </a:t>
            </a:r>
            <a:r>
              <a:rPr lang="ru-RU" sz="1600" dirty="0" err="1" smtClean="0"/>
              <a:t>давлат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r>
              <a:rPr lang="ru-RU" sz="1600" dirty="0" err="1" smtClean="0"/>
              <a:t>ра</a:t>
            </a:r>
            <a:r>
              <a:rPr lang="uz-Cyrl-UZ" sz="1600" dirty="0" smtClean="0"/>
              <a:t>қами  </a:t>
            </a:r>
            <a:r>
              <a:rPr lang="en-US" sz="1600" dirty="0" smtClean="0"/>
              <a:t>85 190 GAA</a:t>
            </a:r>
            <a:r>
              <a:rPr lang="ru-RU" sz="1600" dirty="0" smtClean="0"/>
              <a:t>,</a:t>
            </a:r>
            <a:r>
              <a:rPr lang="uz-Cyrl-UZ" sz="1600" dirty="0" smtClean="0"/>
              <a:t>  шасси </a:t>
            </a:r>
            <a:r>
              <a:rPr lang="en-US" sz="1600" dirty="0" smtClean="0"/>
              <a:t> </a:t>
            </a:r>
            <a:r>
              <a:rPr lang="uz-Cyrl-UZ" sz="1600" dirty="0" smtClean="0"/>
              <a:t>рақами  </a:t>
            </a:r>
            <a:r>
              <a:rPr lang="en-US" sz="1600" dirty="0" smtClean="0"/>
              <a:t>1020995</a:t>
            </a:r>
            <a:r>
              <a:rPr lang="uz-Cyrl-UZ" sz="1600" dirty="0" smtClean="0"/>
              <a:t>,    двигател </a:t>
            </a:r>
            <a:r>
              <a:rPr lang="en-US" sz="1600" dirty="0" smtClean="0"/>
              <a:t> </a:t>
            </a:r>
            <a:r>
              <a:rPr lang="uz-Cyrl-UZ" sz="1600" dirty="0" smtClean="0"/>
              <a:t>рақами </a:t>
            </a:r>
            <a:r>
              <a:rPr lang="en-US" sz="1600" dirty="0" smtClean="0"/>
              <a:t>133787</a:t>
            </a:r>
            <a:r>
              <a:rPr lang="uz-Cyrl-UZ" sz="1600" dirty="0" smtClean="0"/>
              <a:t>, ишлаб чиқарилган йили  198</a:t>
            </a:r>
            <a:r>
              <a:rPr lang="en-US" sz="1600" dirty="0" smtClean="0"/>
              <a:t>7</a:t>
            </a:r>
            <a:r>
              <a:rPr lang="uz-Cyrl-UZ" sz="1600" dirty="0" smtClean="0"/>
              <a:t> йил,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2" name="Picture 4" descr="C:\Users\Laser\Desktop\photo_2021-11-16_16-13-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6925" y="1714488"/>
            <a:ext cx="4433901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GAZ 5308      давлат  рақами  85 190 GAA,  шасси  рақами  1020995,    двигател  рақами 133787, ишлаб чиқарилган йили  1987 йил,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Laser</dc:creator>
  <cp:lastModifiedBy>Laser</cp:lastModifiedBy>
  <cp:revision>50</cp:revision>
  <dcterms:created xsi:type="dcterms:W3CDTF">2021-11-18T05:25:20Z</dcterms:created>
  <dcterms:modified xsi:type="dcterms:W3CDTF">2021-12-02T10:57:35Z</dcterms:modified>
</cp:coreProperties>
</file>