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UAZ 3962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ru-RU" sz="1600" dirty="0" smtClean="0"/>
              <a:t>363</a:t>
            </a:r>
            <a:r>
              <a:rPr lang="en-US" sz="1600" dirty="0" smtClean="0"/>
              <a:t> FAA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Т0016355/Т0360181,    двигател рақами 60600316 , ишлаб чиқарилган йили  1996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Laser\Desktop\photo_2021-11-22_14-55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5" y="1928802"/>
            <a:ext cx="4786345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UAZ 3962      давлат рақами  85 363 FAA,  шасси рақами  Т0016355/Т0360181,    двигател рақами 60600316 , ишлаб чиқарилган йили  1996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2021-12-02T10:52:51Z</dcterms:modified>
</cp:coreProperties>
</file>