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VAZ</a:t>
            </a:r>
            <a:r>
              <a:rPr lang="ru-RU" sz="1600" dirty="0" smtClean="0"/>
              <a:t> </a:t>
            </a:r>
            <a:r>
              <a:rPr lang="en-US" sz="1600" dirty="0" smtClean="0"/>
              <a:t>21063 </a:t>
            </a:r>
            <a:r>
              <a:rPr lang="uz-Cyrl-UZ" sz="1600" dirty="0" smtClean="0"/>
              <a:t> </a:t>
            </a:r>
            <a:r>
              <a:rPr lang="ru-RU" sz="1600" dirty="0" err="1" smtClean="0"/>
              <a:t>давлат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r>
              <a:rPr lang="ru-RU" sz="1600" dirty="0" err="1" smtClean="0"/>
              <a:t>ра</a:t>
            </a:r>
            <a:r>
              <a:rPr lang="uz-Cyrl-UZ" sz="1600" dirty="0" smtClean="0"/>
              <a:t>қами  </a:t>
            </a:r>
            <a:r>
              <a:rPr lang="en-US" sz="1600" dirty="0" smtClean="0"/>
              <a:t>85 048 </a:t>
            </a:r>
            <a:r>
              <a:rPr lang="uz-Cyrl-UZ" sz="1600" dirty="0" smtClean="0"/>
              <a:t>К</a:t>
            </a:r>
            <a:r>
              <a:rPr lang="en-US" sz="1600" dirty="0" smtClean="0"/>
              <a:t>AA</a:t>
            </a:r>
            <a:r>
              <a:rPr lang="ru-RU" sz="1600" dirty="0" smtClean="0"/>
              <a:t>,</a:t>
            </a:r>
            <a:r>
              <a:rPr lang="uz-Cyrl-UZ" sz="1600" dirty="0" smtClean="0"/>
              <a:t> кузов рақами рақамсиз</a:t>
            </a:r>
            <a:r>
              <a:rPr lang="ru-RU" sz="1600" dirty="0" smtClean="0"/>
              <a:t>,</a:t>
            </a:r>
            <a:r>
              <a:rPr lang="uz-Cyrl-UZ" sz="1600" dirty="0" smtClean="0"/>
              <a:t> шасси </a:t>
            </a:r>
            <a:r>
              <a:rPr lang="en-US" sz="1600" dirty="0" smtClean="0"/>
              <a:t> </a:t>
            </a:r>
            <a:r>
              <a:rPr lang="uz-Cyrl-UZ" sz="1600" dirty="0" smtClean="0"/>
              <a:t>рақами  </a:t>
            </a:r>
            <a:r>
              <a:rPr lang="en-US" sz="1600" dirty="0" smtClean="0"/>
              <a:t>2899527</a:t>
            </a:r>
            <a:r>
              <a:rPr lang="uz-Cyrl-UZ" sz="1600" dirty="0" smtClean="0"/>
              <a:t>,    двигател </a:t>
            </a:r>
            <a:r>
              <a:rPr lang="en-US" sz="1600" dirty="0" smtClean="0"/>
              <a:t> </a:t>
            </a:r>
            <a:r>
              <a:rPr lang="uz-Cyrl-UZ" sz="1600" dirty="0" smtClean="0"/>
              <a:t>рақами </a:t>
            </a:r>
            <a:r>
              <a:rPr lang="en-US" sz="1600" dirty="0" smtClean="0"/>
              <a:t>2458645</a:t>
            </a:r>
            <a:r>
              <a:rPr lang="uz-Cyrl-UZ" sz="1600" dirty="0" smtClean="0"/>
              <a:t>, ишлаб чиқарилган йили  19</a:t>
            </a:r>
            <a:r>
              <a:rPr lang="en-US" sz="1600" dirty="0" smtClean="0"/>
              <a:t>92</a:t>
            </a:r>
            <a:r>
              <a:rPr lang="uz-Cyrl-UZ" sz="1600" dirty="0" smtClean="0"/>
              <a:t> йил,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Laser\Desktop\photo_2021-06-05_09-27-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571612"/>
            <a:ext cx="7162822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VAZ 21063  давлат  рақами  85 048 КAA, кузов рақами рақамсиз, шасси  рақами  2899527,    двигател  рақами 2458645, ишлаб чиқарилган йили  1992 йил,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Laser</dc:creator>
  <cp:lastModifiedBy>Laser</cp:lastModifiedBy>
  <cp:revision>50</cp:revision>
  <dcterms:created xsi:type="dcterms:W3CDTF">2021-11-18T05:25:20Z</dcterms:created>
  <dcterms:modified xsi:type="dcterms:W3CDTF">2021-12-02T11:00:08Z</dcterms:modified>
</cp:coreProperties>
</file>