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1800" dirty="0" smtClean="0"/>
              <a:t>UAZ 3962 </a:t>
            </a:r>
            <a:r>
              <a:rPr lang="uz-Cyrl-UZ" sz="1800" dirty="0" smtClean="0"/>
              <a:t> </a:t>
            </a:r>
            <a:r>
              <a:rPr lang="en-US" sz="1800" dirty="0" smtClean="0"/>
              <a:t> </a:t>
            </a:r>
            <a:r>
              <a:rPr lang="uz-Cyrl-UZ" sz="1800" dirty="0" smtClean="0"/>
              <a:t>   </a:t>
            </a:r>
            <a:r>
              <a:rPr lang="ru-RU" sz="1800" dirty="0" err="1" smtClean="0"/>
              <a:t>давлат</a:t>
            </a:r>
            <a:r>
              <a:rPr lang="ru-RU" sz="1800" dirty="0" smtClean="0"/>
              <a:t> </a:t>
            </a:r>
            <a:r>
              <a:rPr lang="ru-RU" sz="1800" dirty="0" err="1" smtClean="0"/>
              <a:t>ра</a:t>
            </a:r>
            <a:r>
              <a:rPr lang="uz-Cyrl-UZ" sz="1800" dirty="0" smtClean="0"/>
              <a:t>қами  </a:t>
            </a:r>
            <a:r>
              <a:rPr lang="en-US" sz="1800" dirty="0" smtClean="0"/>
              <a:t>85 </a:t>
            </a:r>
            <a:r>
              <a:rPr lang="ru-RU" sz="1800" dirty="0" smtClean="0"/>
              <a:t>417</a:t>
            </a:r>
            <a:r>
              <a:rPr lang="en-US" sz="1800" dirty="0" smtClean="0"/>
              <a:t> FAA</a:t>
            </a:r>
            <a:r>
              <a:rPr lang="ru-RU" sz="1800" dirty="0" smtClean="0"/>
              <a:t>,</a:t>
            </a:r>
            <a:r>
              <a:rPr lang="uz-Cyrl-UZ" sz="1800" dirty="0" smtClean="0"/>
              <a:t>  шасси рақами  Т0016568/Т0360210,    двигател рақами 60501519 , ишлаб чиқарилган йили  1996 йил,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Laser\Desktop\photo_2021-11-23_10-39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3" y="1571611"/>
            <a:ext cx="3643338" cy="4857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UAZ 3962      давлат рақами  85 417 FAA,  шасси рақами  Т0016568/Т0360210,    двигател рақами 60501519 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2021-12-02T10:54:03Z</dcterms:modified>
</cp:coreProperties>
</file>