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GAZ</a:t>
            </a:r>
            <a:r>
              <a:rPr lang="ru-RU" sz="1600" dirty="0" smtClean="0"/>
              <a:t> 5204</a:t>
            </a:r>
            <a:r>
              <a:rPr lang="en-US" sz="1600" dirty="0" smtClean="0"/>
              <a:t>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85 187 GAA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0</a:t>
            </a:r>
            <a:r>
              <a:rPr lang="en-US" sz="1600" dirty="0" smtClean="0"/>
              <a:t>853097</a:t>
            </a:r>
            <a:r>
              <a:rPr lang="uz-Cyrl-UZ" sz="1600" dirty="0" smtClean="0"/>
              <a:t>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</a:t>
            </a:r>
            <a:r>
              <a:rPr lang="en-US" sz="1600" dirty="0" smtClean="0"/>
              <a:t>0017700</a:t>
            </a:r>
            <a:r>
              <a:rPr lang="uz-Cyrl-UZ" sz="1600" dirty="0" smtClean="0"/>
              <a:t>, ишлаб чиқарилган йили  198</a:t>
            </a:r>
            <a:r>
              <a:rPr lang="en-US" sz="1600" dirty="0" smtClean="0"/>
              <a:t>6</a:t>
            </a:r>
            <a:r>
              <a:rPr lang="uz-Cyrl-UZ" sz="1600" dirty="0" smtClean="0"/>
              <a:t>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Laser\Desktop\photo_2021-11-23_10-46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85926"/>
            <a:ext cx="350046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GAZ 5204      давлат  рақами  85 187 GAA,  шасси  рақами  0853097,    двигател  рақами 0017700, ишлаб чиқарилган йили  1986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2021-12-02T10:57:07Z</dcterms:modified>
</cp:coreProperties>
</file>