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GAZ</a:t>
            </a:r>
            <a:r>
              <a:rPr lang="ru-RU" sz="1600" dirty="0" smtClean="0"/>
              <a:t> 5</a:t>
            </a:r>
            <a:r>
              <a:rPr lang="en-US" sz="1600" dirty="0" smtClean="0"/>
              <a:t>2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85 419 FAA</a:t>
            </a:r>
            <a:r>
              <a:rPr lang="ru-RU" sz="1600" dirty="0" smtClean="0"/>
              <a:t>,</a:t>
            </a:r>
            <a:r>
              <a:rPr lang="uz-Cyrl-UZ" sz="1600" dirty="0" smtClean="0"/>
              <a:t> кузов рақами рақамсиз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 </a:t>
            </a:r>
            <a:r>
              <a:rPr lang="en-US" sz="1600" dirty="0" smtClean="0"/>
              <a:t>0783021</a:t>
            </a:r>
            <a:r>
              <a:rPr lang="uz-Cyrl-UZ" sz="1600" dirty="0" smtClean="0"/>
              <a:t>,    двигател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рақамсиз, ишлаб чиқарилган йили  19</a:t>
            </a:r>
            <a:r>
              <a:rPr lang="en-US" sz="1600" dirty="0" smtClean="0"/>
              <a:t>85</a:t>
            </a:r>
            <a:r>
              <a:rPr lang="uz-Cyrl-UZ" sz="1600" dirty="0" smtClean="0"/>
              <a:t>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Laser\Desktop\photo_2021-11-16_16-13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571611"/>
            <a:ext cx="4214842" cy="4686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GAZ 52    давлат  рақами  85 419 FAA, кузов рақами рақамсиз,  шасси  рақами  0783021,    двигател  рақами рақамсиз, ишлаб чиқарилган йили  1985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2021-12-02T10:59:06Z</dcterms:modified>
</cp:coreProperties>
</file>