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ELDOSH EL 150-1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ru-RU" sz="1600" dirty="0" smtClean="0"/>
              <a:t>095</a:t>
            </a:r>
            <a:r>
              <a:rPr lang="en-US" sz="1600" dirty="0" smtClean="0"/>
              <a:t> 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</a:t>
            </a:r>
            <a:r>
              <a:rPr lang="en-US" sz="1600" dirty="0" smtClean="0"/>
              <a:t>LHJHKJ0299B003131</a:t>
            </a:r>
            <a:r>
              <a:rPr lang="uz-Cyrl-UZ" sz="1600" dirty="0" smtClean="0"/>
              <a:t>,</a:t>
            </a:r>
            <a:r>
              <a:rPr lang="en-US" sz="1600" dirty="0" smtClean="0"/>
              <a:t> </a:t>
            </a:r>
            <a:r>
              <a:rPr lang="uz-Cyrl-UZ" sz="1600" dirty="0" smtClean="0"/>
              <a:t>кузов рақами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рақамсиз </a:t>
            </a:r>
            <a:r>
              <a:rPr lang="ru-RU" sz="1600" dirty="0" smtClean="0"/>
              <a:t>,</a:t>
            </a:r>
            <a:r>
              <a:rPr lang="uz-Cyrl-UZ" sz="1600" dirty="0" smtClean="0"/>
              <a:t>    двигател рақами </a:t>
            </a:r>
            <a:r>
              <a:rPr lang="en-US" sz="1600" dirty="0" smtClean="0"/>
              <a:t>162FMJHC029674</a:t>
            </a:r>
            <a:r>
              <a:rPr lang="uz-Cyrl-UZ" sz="1600" dirty="0" smtClean="0"/>
              <a:t>, ишлаб чиқарилган йили  2009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Laser\Desktop\photo_2021-11-23_10-29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625793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ELDOSH EL 150-1      давлат рақами  85 095 AA,  шасси рақами  LHJHKJ0299B003131, кузов рақами рақамсиз ,    двигател рақами 162FMJHC029674, ишлаб чиқарилган йили  2009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2021-12-02T11:02:23Z</dcterms:modified>
</cp:coreProperties>
</file>