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UAZ 3962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ru-RU" sz="1600" dirty="0" smtClean="0"/>
              <a:t>363</a:t>
            </a:r>
            <a:r>
              <a:rPr lang="en-US" sz="1600" dirty="0" smtClean="0"/>
              <a:t> FAA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Т0016355/Т0360181,    двигател рақами 60600316 , ишлаб чиқарилган йили  1996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aser\Desktop\photo_2021-11-22_14-55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1556792"/>
            <a:ext cx="5026310" cy="430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UAZ 3962      давлат рақами  85 363 FAA,  шасси рақами  Т0016355/Т0360181,    двигател рақами 60600316 , ишлаб чиқарилган йили  1996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51</cp:revision>
  <dcterms:created xsi:type="dcterms:W3CDTF">2021-11-18T05:25:20Z</dcterms:created>
  <dcterms:modified xsi:type="dcterms:W3CDTF">2023-02-23T06:17:38Z</dcterms:modified>
</cp:coreProperties>
</file>